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9" r:id="rId1"/>
  </p:sldMasterIdLst>
  <p:notesMasterIdLst>
    <p:notesMasterId r:id="rId3"/>
  </p:notesMasterIdLst>
  <p:sldIdLst>
    <p:sldId id="257" r:id="rId2"/>
  </p:sldIdLst>
  <p:sldSz cx="9601200" cy="12801600" type="A3"/>
  <p:notesSz cx="6858000" cy="9296400"/>
  <p:defaultTextStyle>
    <a:defPPr>
      <a:defRPr lang="en-US"/>
    </a:defPPr>
    <a:lvl1pPr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Light" panose="020F0302020204030204" pitchFamily="34" charset="0"/>
        <a:ea typeface="+mn-ea"/>
        <a:cs typeface="+mn-cs"/>
      </a:defRPr>
    </a:lvl5pPr>
    <a:lvl6pPr marL="2286000" algn="l" defTabSz="914400" rtl="0" eaLnBrk="1" latinLnBrk="0" hangingPunct="1">
      <a:defRPr kern="1200">
        <a:solidFill>
          <a:schemeClr val="tx1"/>
        </a:solidFill>
        <a:latin typeface="Calibri Light" panose="020F0302020204030204" pitchFamily="34" charset="0"/>
        <a:ea typeface="+mn-ea"/>
        <a:cs typeface="+mn-cs"/>
      </a:defRPr>
    </a:lvl6pPr>
    <a:lvl7pPr marL="2743200" algn="l" defTabSz="914400" rtl="0" eaLnBrk="1" latinLnBrk="0" hangingPunct="1">
      <a:defRPr kern="1200">
        <a:solidFill>
          <a:schemeClr val="tx1"/>
        </a:solidFill>
        <a:latin typeface="Calibri Light" panose="020F0302020204030204" pitchFamily="34" charset="0"/>
        <a:ea typeface="+mn-ea"/>
        <a:cs typeface="+mn-cs"/>
      </a:defRPr>
    </a:lvl7pPr>
    <a:lvl8pPr marL="3200400" algn="l" defTabSz="914400" rtl="0" eaLnBrk="1" latinLnBrk="0" hangingPunct="1">
      <a:defRPr kern="1200">
        <a:solidFill>
          <a:schemeClr val="tx1"/>
        </a:solidFill>
        <a:latin typeface="Calibri Light" panose="020F0302020204030204" pitchFamily="34" charset="0"/>
        <a:ea typeface="+mn-ea"/>
        <a:cs typeface="+mn-cs"/>
      </a:defRPr>
    </a:lvl8pPr>
    <a:lvl9pPr marL="3657600" algn="l" defTabSz="914400" rtl="0" eaLnBrk="1" latinLnBrk="0" hangingPunct="1">
      <a:defRPr kern="1200">
        <a:solidFill>
          <a:schemeClr val="tx1"/>
        </a:solidFill>
        <a:latin typeface="Calibri Light" panose="020F0302020204030204" pitchFamily="34" charset="0"/>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6" autoAdjust="0"/>
    <p:restoredTop sz="94628" autoAdjust="0"/>
  </p:normalViewPr>
  <p:slideViewPr>
    <p:cSldViewPr showGuides="1">
      <p:cViewPr varScale="1">
        <p:scale>
          <a:sx n="47" d="100"/>
          <a:sy n="47" d="100"/>
        </p:scale>
        <p:origin x="2141" y="7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0D23B5D-285C-4DFD-A695-A94D9BCAF60F}" type="datetimeFigureOut">
              <a:rPr lang="el-GR" smtClean="0"/>
              <a:t>17/9/2021</a:t>
            </a:fld>
            <a:endParaRPr lang="el-GR"/>
          </a:p>
        </p:txBody>
      </p:sp>
      <p:sp>
        <p:nvSpPr>
          <p:cNvPr id="4" name="Θέση εικόνας διαφάνειας 3"/>
          <p:cNvSpPr>
            <a:spLocks noGrp="1" noRot="1" noChangeAspect="1"/>
          </p:cNvSpPr>
          <p:nvPr>
            <p:ph type="sldImg" idx="2"/>
          </p:nvPr>
        </p:nvSpPr>
        <p:spPr>
          <a:xfrm>
            <a:off x="2252663" y="1162050"/>
            <a:ext cx="2352675" cy="31369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7C6BCA57-B910-42C4-B389-0E86ACF45C89}" type="slidenum">
              <a:rPr lang="el-GR" smtClean="0"/>
              <a:t>‹#›</a:t>
            </a:fld>
            <a:endParaRPr lang="el-GR"/>
          </a:p>
        </p:txBody>
      </p:sp>
    </p:spTree>
    <p:extLst>
      <p:ext uri="{BB962C8B-B14F-4D97-AF65-F5344CB8AC3E}">
        <p14:creationId xmlns:p14="http://schemas.microsoft.com/office/powerpoint/2010/main" val="54802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601200" cy="1280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260" y="1438205"/>
            <a:ext cx="8491061" cy="6258560"/>
          </a:xfrm>
        </p:spPr>
        <p:txBody>
          <a:bodyPr anchor="b">
            <a:noAutofit/>
          </a:bodyPr>
          <a:lstStyle>
            <a:lvl1pPr algn="l">
              <a:lnSpc>
                <a:spcPct val="80000"/>
              </a:lnSpc>
              <a:defRPr sz="8400" spc="-126" baseline="0">
                <a:solidFill>
                  <a:srgbClr val="FFFFFF"/>
                </a:solidFill>
              </a:defRPr>
            </a:lvl1pPr>
          </a:lstStyle>
          <a:p>
            <a:r>
              <a:rPr lang="el-GR"/>
              <a:t>Στυλ κύριου τίτλου</a:t>
            </a:r>
            <a:endParaRPr lang="en-US" dirty="0"/>
          </a:p>
        </p:txBody>
      </p:sp>
      <p:sp>
        <p:nvSpPr>
          <p:cNvPr id="3" name="Subtitle 2"/>
          <p:cNvSpPr>
            <a:spLocks noGrp="1"/>
          </p:cNvSpPr>
          <p:nvPr>
            <p:ph type="subTitle" idx="1"/>
          </p:nvPr>
        </p:nvSpPr>
        <p:spPr>
          <a:xfrm>
            <a:off x="525666" y="7837030"/>
            <a:ext cx="7267209" cy="3072384"/>
          </a:xfrm>
        </p:spPr>
        <p:txBody>
          <a:bodyPr/>
          <a:lstStyle>
            <a:lvl1pPr marL="0" indent="0" algn="l">
              <a:buNone/>
              <a:defRPr sz="2940">
                <a:solidFill>
                  <a:schemeClr val="bg1"/>
                </a:solidFill>
                <a:latin typeface="+mj-lt"/>
              </a:defRPr>
            </a:lvl1pPr>
            <a:lvl2pPr marL="480060" indent="0" algn="ctr">
              <a:buNone/>
              <a:defRPr sz="2940"/>
            </a:lvl2pPr>
            <a:lvl3pPr marL="960120" indent="0" algn="ctr">
              <a:buNone/>
              <a:defRPr sz="2520"/>
            </a:lvl3pPr>
            <a:lvl4pPr marL="1440180" indent="0" algn="ctr">
              <a:buNone/>
              <a:defRPr sz="2100"/>
            </a:lvl4pPr>
            <a:lvl5pPr marL="1920240" indent="0" algn="ctr">
              <a:buNone/>
              <a:defRPr sz="2100"/>
            </a:lvl5pPr>
            <a:lvl6pPr marL="2400300" indent="0" algn="ctr">
              <a:buNone/>
              <a:defRPr sz="2100"/>
            </a:lvl6pPr>
            <a:lvl7pPr marL="2880360" indent="0" algn="ctr">
              <a:buNone/>
              <a:defRPr sz="2100"/>
            </a:lvl7pPr>
            <a:lvl8pPr marL="3360420" indent="0" algn="ctr">
              <a:buNone/>
              <a:defRPr sz="2100"/>
            </a:lvl8pPr>
            <a:lvl9pPr marL="3840480" indent="0" algn="ctr">
              <a:buNone/>
              <a:defRPr sz="2100"/>
            </a:lvl9pPr>
          </a:lstStyle>
          <a:p>
            <a:r>
              <a:rPr lang="el-GR"/>
              <a:t>Κάντε κλικ για να επεξεργαστείτε τον υπότιτλο του υποδείγματος</a:t>
            </a:r>
            <a:endParaRPr lang="en-US" dirty="0"/>
          </a:p>
        </p:txBody>
      </p:sp>
      <p:sp>
        <p:nvSpPr>
          <p:cNvPr id="5" name="Date Placeholder 6"/>
          <p:cNvSpPr>
            <a:spLocks noGrp="1"/>
          </p:cNvSpPr>
          <p:nvPr>
            <p:ph type="dt" sz="half" idx="10"/>
          </p:nvPr>
        </p:nvSpPr>
        <p:spPr/>
        <p:txBody>
          <a:bodyPr/>
          <a:lstStyle>
            <a:lvl1pPr>
              <a:defRPr smtClean="0">
                <a:solidFill>
                  <a:srgbClr val="FFFFFF">
                    <a:alpha val="75000"/>
                  </a:srgbClr>
                </a:solidFill>
              </a:defRPr>
            </a:lvl1pPr>
          </a:lstStyle>
          <a:p>
            <a:pPr>
              <a:defRPr/>
            </a:pPr>
            <a:fld id="{CAF9C737-9258-4E83-9EE1-5A535588E249}" type="datetimeFigureOut">
              <a:rPr lang="el-GR"/>
              <a:pPr>
                <a:defRPr/>
              </a:pPr>
              <a:t>17/9/2021</a:t>
            </a:fld>
            <a:endParaRPr lang="el-GR"/>
          </a:p>
        </p:txBody>
      </p:sp>
      <p:sp>
        <p:nvSpPr>
          <p:cNvPr id="6" name="Footer Placeholder 7"/>
          <p:cNvSpPr>
            <a:spLocks noGrp="1"/>
          </p:cNvSpPr>
          <p:nvPr>
            <p:ph type="ftr" sz="quarter" idx="11"/>
          </p:nvPr>
        </p:nvSpPr>
        <p:spPr/>
        <p:txBody>
          <a:bodyPr/>
          <a:lstStyle>
            <a:lvl1pPr>
              <a:defRPr>
                <a:solidFill>
                  <a:srgbClr val="FFFFFF">
                    <a:alpha val="75000"/>
                  </a:srgbClr>
                </a:solidFill>
              </a:defRPr>
            </a:lvl1pPr>
          </a:lstStyle>
          <a:p>
            <a:pPr>
              <a:defRPr/>
            </a:pPr>
            <a:endParaRPr lang="el-GR"/>
          </a:p>
        </p:txBody>
      </p:sp>
      <p:sp>
        <p:nvSpPr>
          <p:cNvPr id="7" name="Slide Number Placeholder 8"/>
          <p:cNvSpPr>
            <a:spLocks noGrp="1"/>
          </p:cNvSpPr>
          <p:nvPr>
            <p:ph type="sldNum" sz="quarter" idx="12"/>
          </p:nvPr>
        </p:nvSpPr>
        <p:spPr/>
        <p:txBody>
          <a:bodyPr/>
          <a:lstStyle>
            <a:lvl1pPr>
              <a:defRPr>
                <a:solidFill>
                  <a:srgbClr val="FFFFFF"/>
                </a:solidFill>
              </a:defRPr>
            </a:lvl1pPr>
          </a:lstStyle>
          <a:p>
            <a:fld id="{E329F6ED-976C-4CF9-A698-CF8C86C1422C}" type="slidenum">
              <a:rPr lang="el-GR" altLang="el-GR"/>
              <a:pPr/>
              <a:t>‹#›</a:t>
            </a:fld>
            <a:endParaRPr lang="el-GR" altLang="el-GR"/>
          </a:p>
        </p:txBody>
      </p:sp>
    </p:spTree>
    <p:extLst>
      <p:ext uri="{BB962C8B-B14F-4D97-AF65-F5344CB8AC3E}">
        <p14:creationId xmlns:p14="http://schemas.microsoft.com/office/powerpoint/2010/main" val="135654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CA8E944B-82A7-4856-AAAC-CE9A777BCB4E}" type="datetimeFigureOut">
              <a:rPr lang="el-GR"/>
              <a:pPr>
                <a:defRPr/>
              </a:pPr>
              <a:t>17/9/2021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003C4E98-51D2-44B4-9E08-9C0DD816F78B}" type="slidenum">
              <a:rPr lang="el-GR" altLang="el-GR"/>
              <a:pPr/>
              <a:t>‹#›</a:t>
            </a:fld>
            <a:endParaRPr lang="el-GR" altLang="el-GR"/>
          </a:p>
        </p:txBody>
      </p:sp>
    </p:spTree>
    <p:extLst>
      <p:ext uri="{BB962C8B-B14F-4D97-AF65-F5344CB8AC3E}">
        <p14:creationId xmlns:p14="http://schemas.microsoft.com/office/powerpoint/2010/main" val="337213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5862" y="1297940"/>
            <a:ext cx="2070259" cy="896112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607577" y="1333503"/>
            <a:ext cx="6090761" cy="1008126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2A768AB9-4B05-40C1-BD82-4155EAC480AD}" type="datetimeFigureOut">
              <a:rPr lang="el-GR"/>
              <a:pPr>
                <a:defRPr/>
              </a:pPr>
              <a:t>17/9/2021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06643160-6769-4C37-9E53-E88B9D7505BA}" type="slidenum">
              <a:rPr lang="el-GR" altLang="el-GR"/>
              <a:pPr/>
              <a:t>‹#›</a:t>
            </a:fld>
            <a:endParaRPr lang="el-GR" altLang="el-GR"/>
          </a:p>
        </p:txBody>
      </p:sp>
    </p:spTree>
    <p:extLst>
      <p:ext uri="{BB962C8B-B14F-4D97-AF65-F5344CB8AC3E}">
        <p14:creationId xmlns:p14="http://schemas.microsoft.com/office/powerpoint/2010/main" val="2372445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lvl1pPr>
              <a:defRPr/>
            </a:lvl1pPr>
          </a:lstStyle>
          <a:p>
            <a:pPr>
              <a:defRPr/>
            </a:pPr>
            <a:fld id="{5FD87568-598C-4219-9140-4CEFD8B64B6D}" type="datetimeFigureOut">
              <a:rPr lang="el-GR"/>
              <a:pPr>
                <a:defRPr/>
              </a:pPr>
              <a:t>17/9/2021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D8A49FF9-FBC6-424D-8BE7-ADED73474911}" type="slidenum">
              <a:rPr lang="el-GR" altLang="el-GR"/>
              <a:pPr/>
              <a:t>‹#›</a:t>
            </a:fld>
            <a:endParaRPr lang="el-GR" altLang="el-GR"/>
          </a:p>
        </p:txBody>
      </p:sp>
    </p:spTree>
    <p:extLst>
      <p:ext uri="{BB962C8B-B14F-4D97-AF65-F5344CB8AC3E}">
        <p14:creationId xmlns:p14="http://schemas.microsoft.com/office/powerpoint/2010/main" val="215821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75259" y="1432515"/>
            <a:ext cx="8489861" cy="6264250"/>
          </a:xfrm>
        </p:spPr>
        <p:txBody>
          <a:bodyPr anchor="b"/>
          <a:lstStyle>
            <a:lvl1pPr>
              <a:lnSpc>
                <a:spcPct val="80000"/>
              </a:lnSpc>
              <a:defRPr sz="8400" b="0" baseline="0">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25666" y="7816247"/>
            <a:ext cx="7265708" cy="3072384"/>
          </a:xfrm>
        </p:spPr>
        <p:txBody>
          <a:bodyPr/>
          <a:lstStyle>
            <a:lvl1pPr marL="0" indent="0">
              <a:buNone/>
              <a:defRPr sz="2940">
                <a:solidFill>
                  <a:schemeClr val="tx1"/>
                </a:solidFill>
                <a:latin typeface="+mj-lt"/>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C4FD907C-E1A0-40B0-BE06-2287E542DFBC}" type="datetimeFigureOut">
              <a:rPr lang="el-GR"/>
              <a:pPr>
                <a:defRPr/>
              </a:pPr>
              <a:t>17/9/2021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65B9820A-BE7E-4547-8594-045E83743DE7}" type="slidenum">
              <a:rPr lang="el-GR" altLang="el-GR"/>
              <a:pPr/>
              <a:t>‹#›</a:t>
            </a:fld>
            <a:endParaRPr lang="el-GR" altLang="el-GR"/>
          </a:p>
        </p:txBody>
      </p:sp>
    </p:spTree>
    <p:extLst>
      <p:ext uri="{BB962C8B-B14F-4D97-AF65-F5344CB8AC3E}">
        <p14:creationId xmlns:p14="http://schemas.microsoft.com/office/powerpoint/2010/main" val="225409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532866" y="3720998"/>
            <a:ext cx="3996500" cy="7032346"/>
          </a:xfrm>
        </p:spPr>
        <p:txBody>
          <a:bodyPr/>
          <a:lstStyle>
            <a:lvl1pPr>
              <a:defRPr sz="2310"/>
            </a:lvl1pPr>
            <a:lvl2pPr>
              <a:defRPr sz="1995"/>
            </a:lvl2pPr>
            <a:lvl3pPr>
              <a:defRPr sz="1785"/>
            </a:lvl3pPr>
            <a:lvl4pPr>
              <a:defRPr sz="1575"/>
            </a:lvl4pPr>
            <a:lvl5pPr>
              <a:defRPr sz="1470"/>
            </a:lvl5pPr>
            <a:lvl6pPr>
              <a:defRPr sz="1470"/>
            </a:lvl6pPr>
            <a:lvl7pPr>
              <a:defRPr sz="1470"/>
            </a:lvl7pPr>
            <a:lvl8pPr>
              <a:defRPr sz="1470"/>
            </a:lvl8pPr>
            <a:lvl9pPr>
              <a:defRPr sz="147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995625" y="3720998"/>
            <a:ext cx="3996500" cy="7032346"/>
          </a:xfrm>
        </p:spPr>
        <p:txBody>
          <a:bodyPr/>
          <a:lstStyle>
            <a:lvl1pPr>
              <a:defRPr sz="2310"/>
            </a:lvl1pPr>
            <a:lvl2pPr>
              <a:defRPr sz="1995"/>
            </a:lvl2pPr>
            <a:lvl3pPr>
              <a:defRPr sz="1785"/>
            </a:lvl3pPr>
            <a:lvl4pPr>
              <a:defRPr sz="1575"/>
            </a:lvl4pPr>
            <a:lvl5pPr>
              <a:defRPr sz="1470"/>
            </a:lvl5pPr>
            <a:lvl6pPr>
              <a:defRPr sz="1470"/>
            </a:lvl6pPr>
            <a:lvl7pPr>
              <a:defRPr sz="1470"/>
            </a:lvl7pPr>
            <a:lvl8pPr>
              <a:defRPr sz="1470"/>
            </a:lvl8pPr>
            <a:lvl9pPr>
              <a:defRPr sz="147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3"/>
          <p:cNvSpPr>
            <a:spLocks noGrp="1"/>
          </p:cNvSpPr>
          <p:nvPr>
            <p:ph type="dt" sz="half" idx="10"/>
          </p:nvPr>
        </p:nvSpPr>
        <p:spPr/>
        <p:txBody>
          <a:bodyPr/>
          <a:lstStyle>
            <a:lvl1pPr>
              <a:defRPr/>
            </a:lvl1pPr>
          </a:lstStyle>
          <a:p>
            <a:pPr>
              <a:defRPr/>
            </a:pPr>
            <a:fld id="{F717EFCA-CE42-4232-B361-1F16D81E84F5}" type="datetimeFigureOut">
              <a:rPr lang="el-GR"/>
              <a:pPr>
                <a:defRPr/>
              </a:pPr>
              <a:t>17/9/2021</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fld id="{F44CA5BA-E05E-425E-943F-4DB5B5CD7FEC}" type="slidenum">
              <a:rPr lang="el-GR" altLang="el-GR"/>
              <a:pPr/>
              <a:t>‹#›</a:t>
            </a:fld>
            <a:endParaRPr lang="el-GR" altLang="el-GR"/>
          </a:p>
        </p:txBody>
      </p:sp>
    </p:spTree>
    <p:extLst>
      <p:ext uri="{BB962C8B-B14F-4D97-AF65-F5344CB8AC3E}">
        <p14:creationId xmlns:p14="http://schemas.microsoft.com/office/powerpoint/2010/main" val="124269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532866" y="3793067"/>
            <a:ext cx="3996500" cy="1350347"/>
          </a:xfrm>
        </p:spPr>
        <p:txBody>
          <a:bodyPr anchor="ctr"/>
          <a:lstStyle>
            <a:lvl1pPr marL="0" indent="0">
              <a:spcBef>
                <a:spcPts val="0"/>
              </a:spcBef>
              <a:buNone/>
              <a:defRPr sz="2100" b="0" cap="all" baseline="0">
                <a:solidFill>
                  <a:schemeClr val="tx1">
                    <a:lumMod val="85000"/>
                    <a:lumOff val="15000"/>
                  </a:schemeClr>
                </a:solidFill>
                <a:latin typeface="+mj-lt"/>
              </a:defRPr>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532866" y="5107480"/>
            <a:ext cx="3996500" cy="5974080"/>
          </a:xfrm>
        </p:spPr>
        <p:txBody>
          <a:bodyPr/>
          <a:lstStyle>
            <a:lvl1pPr>
              <a:defRPr sz="2205"/>
            </a:lvl1pPr>
            <a:lvl2pPr>
              <a:defRPr sz="1890"/>
            </a:lvl2pPr>
            <a:lvl3pPr>
              <a:defRPr sz="1680"/>
            </a:lvl3pPr>
            <a:lvl4pPr>
              <a:defRPr sz="1470"/>
            </a:lvl4pPr>
            <a:lvl5pPr>
              <a:defRPr sz="1470"/>
            </a:lvl5pPr>
            <a:lvl6pPr>
              <a:defRPr sz="1470"/>
            </a:lvl6pPr>
            <a:lvl7pPr>
              <a:defRPr sz="1470"/>
            </a:lvl7pPr>
            <a:lvl8pPr>
              <a:defRPr sz="1470"/>
            </a:lvl8pPr>
            <a:lvl9pPr>
              <a:defRPr sz="147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04625" y="3789274"/>
            <a:ext cx="3996500" cy="1348435"/>
          </a:xfrm>
        </p:spPr>
        <p:txBody>
          <a:bodyPr anchor="ctr"/>
          <a:lstStyle>
            <a:lvl1pPr marL="0" indent="0">
              <a:spcBef>
                <a:spcPts val="0"/>
              </a:spcBef>
              <a:buNone/>
              <a:defRPr sz="2100" b="0" cap="all" baseline="0">
                <a:latin typeface="+mj-lt"/>
              </a:defRPr>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04625" y="5103571"/>
            <a:ext cx="3996500" cy="5974080"/>
          </a:xfrm>
        </p:spPr>
        <p:txBody>
          <a:bodyPr/>
          <a:lstStyle>
            <a:lvl1pPr>
              <a:defRPr sz="2205"/>
            </a:lvl1pPr>
            <a:lvl2pPr>
              <a:defRPr sz="1890"/>
            </a:lvl2pPr>
            <a:lvl3pPr>
              <a:defRPr sz="1680"/>
            </a:lvl3pPr>
            <a:lvl4pPr>
              <a:defRPr sz="1470"/>
            </a:lvl4pPr>
            <a:lvl5pPr>
              <a:defRPr sz="1470"/>
            </a:lvl5pPr>
            <a:lvl6pPr>
              <a:defRPr sz="1470"/>
            </a:lvl6pPr>
            <a:lvl7pPr>
              <a:defRPr sz="1470"/>
            </a:lvl7pPr>
            <a:lvl8pPr>
              <a:defRPr sz="1470"/>
            </a:lvl8pPr>
            <a:lvl9pPr>
              <a:defRPr sz="147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16BCF86B-F221-42AD-BE05-F1ECB467489E}" type="datetimeFigureOut">
              <a:rPr lang="el-GR"/>
              <a:pPr>
                <a:defRPr/>
              </a:pPr>
              <a:t>17/9/2021</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fld id="{07397803-3EC5-4641-8993-B630F6B948FE}" type="slidenum">
              <a:rPr lang="el-GR" altLang="el-GR"/>
              <a:pPr/>
              <a:t>‹#›</a:t>
            </a:fld>
            <a:endParaRPr lang="el-GR" altLang="el-GR"/>
          </a:p>
        </p:txBody>
      </p:sp>
    </p:spTree>
    <p:extLst>
      <p:ext uri="{BB962C8B-B14F-4D97-AF65-F5344CB8AC3E}">
        <p14:creationId xmlns:p14="http://schemas.microsoft.com/office/powerpoint/2010/main" val="89786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dirty="0"/>
          </a:p>
        </p:txBody>
      </p:sp>
      <p:sp>
        <p:nvSpPr>
          <p:cNvPr id="3" name="Date Placeholder 3"/>
          <p:cNvSpPr>
            <a:spLocks noGrp="1"/>
          </p:cNvSpPr>
          <p:nvPr>
            <p:ph type="dt" sz="half" idx="10"/>
          </p:nvPr>
        </p:nvSpPr>
        <p:spPr/>
        <p:txBody>
          <a:bodyPr/>
          <a:lstStyle>
            <a:lvl1pPr>
              <a:defRPr/>
            </a:lvl1pPr>
          </a:lstStyle>
          <a:p>
            <a:pPr>
              <a:defRPr/>
            </a:pPr>
            <a:fld id="{4F33B9DA-940F-48A5-A375-9A0B15E30F38}" type="datetimeFigureOut">
              <a:rPr lang="el-GR"/>
              <a:pPr>
                <a:defRPr/>
              </a:pPr>
              <a:t>17/9/2021</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fld id="{624FB532-EF34-4756-95DD-A9B1B4C0D3B1}" type="slidenum">
              <a:rPr lang="el-GR" altLang="el-GR"/>
              <a:pPr/>
              <a:t>‹#›</a:t>
            </a:fld>
            <a:endParaRPr lang="el-GR" altLang="el-GR"/>
          </a:p>
        </p:txBody>
      </p:sp>
    </p:spTree>
    <p:extLst>
      <p:ext uri="{BB962C8B-B14F-4D97-AF65-F5344CB8AC3E}">
        <p14:creationId xmlns:p14="http://schemas.microsoft.com/office/powerpoint/2010/main" val="83666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2457D9-07BB-44E7-B54C-C14D7ED35A85}" type="datetimeFigureOut">
              <a:rPr lang="el-GR"/>
              <a:pPr>
                <a:defRPr/>
              </a:pPr>
              <a:t>17/9/2021</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fld id="{55B8028F-2EC1-4851-96EB-6CD5883D3545}" type="slidenum">
              <a:rPr lang="el-GR" altLang="el-GR"/>
              <a:pPr/>
              <a:t>‹#›</a:t>
            </a:fld>
            <a:endParaRPr lang="el-GR" altLang="el-GR"/>
          </a:p>
        </p:txBody>
      </p:sp>
    </p:spTree>
    <p:extLst>
      <p:ext uri="{BB962C8B-B14F-4D97-AF65-F5344CB8AC3E}">
        <p14:creationId xmlns:p14="http://schemas.microsoft.com/office/powerpoint/2010/main" val="376603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5" name="Rectangle 1"/>
          <p:cNvSpPr/>
          <p:nvPr/>
        </p:nvSpPr>
        <p:spPr>
          <a:xfrm>
            <a:off x="6000750" y="0"/>
            <a:ext cx="3600450" cy="1280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505856" y="1012260"/>
            <a:ext cx="2664333" cy="3584448"/>
          </a:xfrm>
        </p:spPr>
        <p:txBody>
          <a:bodyPr anchor="b">
            <a:noAutofit/>
          </a:bodyPr>
          <a:lstStyle>
            <a:lvl1pPr>
              <a:lnSpc>
                <a:spcPct val="85000"/>
              </a:lnSpc>
              <a:defRPr sz="3780">
                <a:solidFill>
                  <a:srgbClr val="FFFFFF"/>
                </a:solidFill>
              </a:defRPr>
            </a:lvl1pPr>
          </a:lstStyle>
          <a:p>
            <a:r>
              <a:rPr lang="el-GR"/>
              <a:t>Στυλ κύριου τίτλου</a:t>
            </a:r>
            <a:endParaRPr lang="en-US" dirty="0"/>
          </a:p>
        </p:txBody>
      </p:sp>
      <p:sp>
        <p:nvSpPr>
          <p:cNvPr id="3" name="Content Placeholder 2"/>
          <p:cNvSpPr>
            <a:spLocks noGrp="1"/>
          </p:cNvSpPr>
          <p:nvPr>
            <p:ph idx="1"/>
          </p:nvPr>
        </p:nvSpPr>
        <p:spPr>
          <a:xfrm>
            <a:off x="600075" y="1422400"/>
            <a:ext cx="4800600" cy="8534400"/>
          </a:xfrm>
        </p:spPr>
        <p:txBody>
          <a:bodyPr/>
          <a:lstStyle>
            <a:lvl1pPr>
              <a:defRPr sz="2310"/>
            </a:lvl1pPr>
            <a:lvl2pPr>
              <a:defRPr sz="1995"/>
            </a:lvl2pPr>
            <a:lvl3pPr>
              <a:defRPr sz="1785"/>
            </a:lvl3pPr>
            <a:lvl4pPr>
              <a:defRPr sz="1575"/>
            </a:lvl4pPr>
            <a:lvl5pPr>
              <a:defRPr sz="1470"/>
            </a:lvl5pPr>
            <a:lvl6pPr>
              <a:defRPr sz="1470"/>
            </a:lvl6pPr>
            <a:lvl7pPr>
              <a:defRPr sz="1470"/>
            </a:lvl7pPr>
            <a:lvl8pPr>
              <a:defRPr sz="1470"/>
            </a:lvl8pPr>
            <a:lvl9pPr>
              <a:defRPr sz="147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517336" y="4688719"/>
            <a:ext cx="2676335" cy="5837042"/>
          </a:xfrm>
        </p:spPr>
        <p:txBody>
          <a:bodyPr/>
          <a:lstStyle>
            <a:lvl1pPr marL="0" marR="0" indent="0" algn="l" defTabSz="960120" rtl="0" eaLnBrk="1" fontAlgn="auto" latinLnBrk="0" hangingPunct="1">
              <a:lnSpc>
                <a:spcPct val="100000"/>
              </a:lnSpc>
              <a:spcBef>
                <a:spcPts val="1260"/>
              </a:spcBef>
              <a:spcAft>
                <a:spcPts val="0"/>
              </a:spcAft>
              <a:buClrTx/>
              <a:buSzTx/>
              <a:buFontTx/>
              <a:buNone/>
              <a:tabLst/>
              <a:defRPr sz="1575">
                <a:solidFill>
                  <a:srgbClr val="404040"/>
                </a:solidFill>
              </a:defRPr>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l-GR"/>
              <a:t>Επεξεργασία στυλ υποδείγματος κειμένου</a:t>
            </a:r>
          </a:p>
        </p:txBody>
      </p:sp>
      <p:sp>
        <p:nvSpPr>
          <p:cNvPr id="6" name="Date Placeholder 4"/>
          <p:cNvSpPr>
            <a:spLocks noGrp="1"/>
          </p:cNvSpPr>
          <p:nvPr>
            <p:ph type="dt" sz="half" idx="10"/>
          </p:nvPr>
        </p:nvSpPr>
        <p:spPr/>
        <p:txBody>
          <a:bodyPr/>
          <a:lstStyle>
            <a:lvl1pPr>
              <a:defRPr smtClean="0"/>
            </a:lvl1pPr>
          </a:lstStyle>
          <a:p>
            <a:pPr>
              <a:defRPr/>
            </a:pPr>
            <a:fld id="{6326C0B4-6A9F-424D-AD71-12463C5425CF}" type="datetimeFigureOut">
              <a:rPr lang="el-GR"/>
              <a:pPr>
                <a:defRPr/>
              </a:pPr>
              <a:t>17/9/2021</a:t>
            </a:fld>
            <a:endParaRPr lang="el-GR"/>
          </a:p>
        </p:txBody>
      </p:sp>
      <p:sp>
        <p:nvSpPr>
          <p:cNvPr id="7" name="Footer Placeholder 5"/>
          <p:cNvSpPr>
            <a:spLocks noGrp="1"/>
          </p:cNvSpPr>
          <p:nvPr>
            <p:ph type="ftr" sz="quarter" idx="11"/>
          </p:nvPr>
        </p:nvSpPr>
        <p:spPr/>
        <p:txBody>
          <a:bodyPr/>
          <a:lstStyle>
            <a:lvl1pPr>
              <a:defRPr/>
            </a:lvl1pPr>
          </a:lstStyle>
          <a:p>
            <a:pPr>
              <a:defRPr/>
            </a:pPr>
            <a:endParaRPr lang="el-GR"/>
          </a:p>
        </p:txBody>
      </p:sp>
      <p:sp>
        <p:nvSpPr>
          <p:cNvPr id="8" name="Slide Number Placeholder 6"/>
          <p:cNvSpPr>
            <a:spLocks noGrp="1"/>
          </p:cNvSpPr>
          <p:nvPr>
            <p:ph type="sldNum" sz="quarter" idx="12"/>
          </p:nvPr>
        </p:nvSpPr>
        <p:spPr/>
        <p:txBody>
          <a:bodyPr/>
          <a:lstStyle>
            <a:lvl1pPr>
              <a:defRPr>
                <a:solidFill>
                  <a:srgbClr val="FFFFFF"/>
                </a:solidFill>
              </a:defRPr>
            </a:lvl1pPr>
          </a:lstStyle>
          <a:p>
            <a:fld id="{DF3C4AD8-8472-4D6B-9ADB-167E8E278529}" type="slidenum">
              <a:rPr lang="el-GR" altLang="el-GR"/>
              <a:pPr/>
              <a:t>‹#›</a:t>
            </a:fld>
            <a:endParaRPr lang="el-GR" altLang="el-GR"/>
          </a:p>
        </p:txBody>
      </p:sp>
    </p:spTree>
    <p:extLst>
      <p:ext uri="{BB962C8B-B14F-4D97-AF65-F5344CB8AC3E}">
        <p14:creationId xmlns:p14="http://schemas.microsoft.com/office/powerpoint/2010/main" val="215038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1264" y="10114848"/>
            <a:ext cx="8489861" cy="1144795"/>
          </a:xfrm>
        </p:spPr>
        <p:txBody>
          <a:bodyPr anchor="b"/>
          <a:lstStyle>
            <a:lvl1pPr>
              <a:lnSpc>
                <a:spcPct val="85000"/>
              </a:lnSpc>
              <a:defRPr sz="294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0" y="0"/>
            <a:ext cx="9601200" cy="9951110"/>
          </a:xfrm>
          <a:solidFill>
            <a:schemeClr val="accent1">
              <a:lumMod val="40000"/>
              <a:lumOff val="60000"/>
            </a:schemeClr>
          </a:solidFill>
        </p:spPr>
        <p:txBody>
          <a:bodyPr rtlCol="0">
            <a:normAutofit/>
          </a:bodyPr>
          <a:lstStyle>
            <a:lvl1pPr marL="0" indent="0" algn="ctr">
              <a:spcBef>
                <a:spcPts val="840"/>
              </a:spcBef>
              <a:buNone/>
              <a:defRPr sz="3360">
                <a:solidFill>
                  <a:srgbClr val="4D4D4D"/>
                </a:solidFill>
              </a:defRPr>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532867" y="11031505"/>
            <a:ext cx="7268108" cy="995680"/>
          </a:xfrm>
        </p:spPr>
        <p:txBody>
          <a:bodyPr/>
          <a:lstStyle>
            <a:lvl1pPr marL="0" indent="0">
              <a:lnSpc>
                <a:spcPct val="90000"/>
              </a:lnSpc>
              <a:spcBef>
                <a:spcPts val="1260"/>
              </a:spcBef>
              <a:buNone/>
              <a:defRPr sz="1470">
                <a:solidFill>
                  <a:srgbClr val="262626"/>
                </a:solidFill>
              </a:defRPr>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lvl1pPr>
              <a:defRPr smtClean="0">
                <a:solidFill>
                  <a:srgbClr val="FFFFFF">
                    <a:alpha val="75000"/>
                  </a:srgbClr>
                </a:solidFill>
              </a:defRPr>
            </a:lvl1pPr>
          </a:lstStyle>
          <a:p>
            <a:pPr>
              <a:defRPr/>
            </a:pPr>
            <a:fld id="{947679F0-011A-463C-9CD4-786EE6658FE0}" type="datetimeFigureOut">
              <a:rPr lang="el-GR"/>
              <a:pPr>
                <a:defRPr/>
              </a:pPr>
              <a:t>17/9/2021</a:t>
            </a:fld>
            <a:endParaRPr lang="el-GR"/>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pPr>
              <a:defRPr/>
            </a:pPr>
            <a:endParaRPr lang="el-G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D8A51A2-6966-4F6C-8045-F9E8CA8DA2CF}" type="slidenum">
              <a:rPr lang="el-GR" altLang="el-GR"/>
              <a:pPr/>
              <a:t>‹#›</a:t>
            </a:fld>
            <a:endParaRPr lang="el-GR" altLang="el-GR"/>
          </a:p>
        </p:txBody>
      </p:sp>
    </p:spTree>
    <p:extLst>
      <p:ext uri="{BB962C8B-B14F-4D97-AF65-F5344CB8AC3E}">
        <p14:creationId xmlns:p14="http://schemas.microsoft.com/office/powerpoint/2010/main" val="12579259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7525" y="931863"/>
            <a:ext cx="8483600" cy="3095625"/>
          </a:xfrm>
          <a:prstGeom prst="rect">
            <a:avLst/>
          </a:prstGeom>
        </p:spPr>
        <p:txBody>
          <a:bodyPr vert="horz" lIns="91440" tIns="45720" rIns="91440" bIns="45720" rtlCol="0" anchor="ctr">
            <a:normAutofit/>
          </a:bodyPr>
          <a:lstStyle/>
          <a:p>
            <a:r>
              <a:rPr lang="el-GR" dirty="0"/>
              <a:t>Κάντε κλικ για να επεξεργαστείτε τον τίτλο υποδείγματος</a:t>
            </a:r>
            <a:endParaRPr lang="en-US" dirty="0"/>
          </a:p>
        </p:txBody>
      </p:sp>
      <p:sp>
        <p:nvSpPr>
          <p:cNvPr id="1027" name="Text Placeholder 2"/>
          <p:cNvSpPr>
            <a:spLocks noGrp="1" noChangeArrowheads="1"/>
          </p:cNvSpPr>
          <p:nvPr>
            <p:ph type="body" idx="1"/>
          </p:nvPr>
        </p:nvSpPr>
        <p:spPr bwMode="auto">
          <a:xfrm>
            <a:off x="531813" y="3721100"/>
            <a:ext cx="8469312"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κειμένου υποδείγματος</a:t>
            </a:r>
          </a:p>
          <a:p>
            <a:pPr lvl="1"/>
            <a:r>
              <a:rPr lang="el-GR" altLang="el-GR"/>
              <a:t>Δεύτερο επίπεδο</a:t>
            </a:r>
          </a:p>
          <a:p>
            <a:pPr lvl="2"/>
            <a:r>
              <a:rPr lang="el-GR" altLang="el-GR"/>
              <a:t>Τρίτο επίπεδο</a:t>
            </a:r>
          </a:p>
          <a:p>
            <a:pPr lvl="3"/>
            <a:r>
              <a:rPr lang="el-GR" altLang="el-GR"/>
              <a:t>Τέταρτο επίπεδο</a:t>
            </a:r>
          </a:p>
          <a:p>
            <a:pPr lvl="4"/>
            <a:r>
              <a:rPr lang="el-GR" altLang="el-GR"/>
              <a:t>Πέμπτο επίπεδο</a:t>
            </a:r>
            <a:endParaRPr lang="en-US" altLang="el-GR"/>
          </a:p>
        </p:txBody>
      </p:sp>
      <p:sp>
        <p:nvSpPr>
          <p:cNvPr id="4" name="Date Placeholder 3"/>
          <p:cNvSpPr>
            <a:spLocks noGrp="1"/>
          </p:cNvSpPr>
          <p:nvPr>
            <p:ph type="dt" sz="half" idx="2"/>
          </p:nvPr>
        </p:nvSpPr>
        <p:spPr>
          <a:xfrm>
            <a:off x="539750" y="11969750"/>
            <a:ext cx="3240088" cy="427038"/>
          </a:xfrm>
          <a:prstGeom prst="rect">
            <a:avLst/>
          </a:prstGeom>
        </p:spPr>
        <p:txBody>
          <a:bodyPr vert="horz" lIns="91440" tIns="45720" rIns="91440" bIns="45720" rtlCol="0" anchor="ctr"/>
          <a:lstStyle>
            <a:lvl1pPr algn="l" eaLnBrk="1" fontAlgn="auto" hangingPunct="1">
              <a:spcBef>
                <a:spcPts val="0"/>
              </a:spcBef>
              <a:spcAft>
                <a:spcPts val="0"/>
              </a:spcAft>
              <a:defRPr sz="998" smtClean="0">
                <a:solidFill>
                  <a:schemeClr val="tx1">
                    <a:alpha val="75000"/>
                  </a:schemeClr>
                </a:solidFill>
                <a:latin typeface="+mn-lt"/>
              </a:defRPr>
            </a:lvl1pPr>
          </a:lstStyle>
          <a:p>
            <a:pPr>
              <a:defRPr/>
            </a:pPr>
            <a:fld id="{63540EB1-37AE-4842-9B51-43827F0B3358}" type="datetimeFigureOut">
              <a:rPr lang="el-GR"/>
              <a:pPr>
                <a:defRPr/>
              </a:pPr>
              <a:t>17/9/2021</a:t>
            </a:fld>
            <a:endParaRPr lang="el-GR"/>
          </a:p>
        </p:txBody>
      </p:sp>
      <p:sp>
        <p:nvSpPr>
          <p:cNvPr id="5" name="Footer Placeholder 4"/>
          <p:cNvSpPr>
            <a:spLocks noGrp="1"/>
          </p:cNvSpPr>
          <p:nvPr>
            <p:ph type="ftr" sz="quarter" idx="3"/>
          </p:nvPr>
        </p:nvSpPr>
        <p:spPr>
          <a:xfrm>
            <a:off x="539750" y="12234863"/>
            <a:ext cx="3960813" cy="427037"/>
          </a:xfrm>
          <a:prstGeom prst="rect">
            <a:avLst/>
          </a:prstGeom>
        </p:spPr>
        <p:txBody>
          <a:bodyPr vert="horz" lIns="91440" tIns="45720" rIns="91440" bIns="45720" rtlCol="0" anchor="ctr"/>
          <a:lstStyle>
            <a:lvl1pPr algn="l" eaLnBrk="1" fontAlgn="auto" hangingPunct="1">
              <a:spcBef>
                <a:spcPts val="0"/>
              </a:spcBef>
              <a:spcAft>
                <a:spcPts val="0"/>
              </a:spcAft>
              <a:defRPr sz="998" cap="all" baseline="0">
                <a:solidFill>
                  <a:schemeClr val="tx1">
                    <a:alpha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6867525" y="10882313"/>
            <a:ext cx="2305050" cy="2608262"/>
          </a:xfrm>
          <a:prstGeom prst="rect">
            <a:avLst/>
          </a:prstGeom>
        </p:spPr>
        <p:txBody>
          <a:bodyPr vert="horz" wrap="square" lIns="91440" tIns="45720" rIns="91440" bIns="45720" numCol="1" anchor="b" anchorCtr="0" compatLnSpc="1">
            <a:prstTxWarp prst="textNoShape">
              <a:avLst/>
            </a:prstTxWarp>
          </a:bodyPr>
          <a:lstStyle>
            <a:lvl1pPr algn="r" eaLnBrk="1" hangingPunct="1">
              <a:defRPr sz="9400">
                <a:solidFill>
                  <a:srgbClr val="50B4C8"/>
                </a:solidFill>
              </a:defRPr>
            </a:lvl1pPr>
          </a:lstStyle>
          <a:p>
            <a:fld id="{35FB4D66-67CF-41BF-956E-79BCD8A97711}"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4192" r:id="rId1"/>
    <p:sldLayoutId id="2147484184" r:id="rId2"/>
    <p:sldLayoutId id="2147484185" r:id="rId3"/>
    <p:sldLayoutId id="2147484186" r:id="rId4"/>
    <p:sldLayoutId id="2147484187" r:id="rId5"/>
    <p:sldLayoutId id="2147484188" r:id="rId6"/>
    <p:sldLayoutId id="2147484189" r:id="rId7"/>
    <p:sldLayoutId id="2147484193" r:id="rId8"/>
    <p:sldLayoutId id="2147484194" r:id="rId9"/>
    <p:sldLayoutId id="2147484190" r:id="rId10"/>
    <p:sldLayoutId id="2147484191" r:id="rId11"/>
  </p:sldLayoutIdLst>
  <p:txStyles>
    <p:titleStyle>
      <a:lvl1pPr algn="l" defTabSz="958850" rtl="0" eaLnBrk="1" fontAlgn="base" hangingPunct="1">
        <a:lnSpc>
          <a:spcPct val="90000"/>
        </a:lnSpc>
        <a:spcBef>
          <a:spcPct val="0"/>
        </a:spcBef>
        <a:spcAft>
          <a:spcPct val="0"/>
        </a:spcAft>
        <a:defRPr sz="5000" kern="1200" spc="-126">
          <a:solidFill>
            <a:schemeClr val="accent1"/>
          </a:solidFill>
          <a:latin typeface="+mj-lt"/>
          <a:ea typeface="+mj-ea"/>
          <a:cs typeface="+mj-cs"/>
        </a:defRPr>
      </a:lvl1pPr>
      <a:lvl2pPr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2pPr>
      <a:lvl3pPr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3pPr>
      <a:lvl4pPr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4pPr>
      <a:lvl5pPr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5pPr>
      <a:lvl6pPr marL="457200"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6pPr>
      <a:lvl7pPr marL="914400"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7pPr>
      <a:lvl8pPr marL="1371600"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8pPr>
      <a:lvl9pPr marL="1828800" algn="l" defTabSz="958850" rtl="0" eaLnBrk="1" fontAlgn="base" hangingPunct="1">
        <a:lnSpc>
          <a:spcPct val="90000"/>
        </a:lnSpc>
        <a:spcBef>
          <a:spcPct val="0"/>
        </a:spcBef>
        <a:spcAft>
          <a:spcPct val="0"/>
        </a:spcAft>
        <a:defRPr sz="5000">
          <a:solidFill>
            <a:schemeClr val="accent1"/>
          </a:solidFill>
          <a:latin typeface="Calibri Light" panose="020F0302020204030204" pitchFamily="34" charset="0"/>
        </a:defRPr>
      </a:lvl9pPr>
    </p:titleStyle>
    <p:bodyStyle>
      <a:lvl1pPr marL="95250" indent="-95250" algn="l" defTabSz="958850" rtl="0" eaLnBrk="1" fontAlgn="base" hangingPunct="1">
        <a:lnSpc>
          <a:spcPct val="85000"/>
        </a:lnSpc>
        <a:spcBef>
          <a:spcPts val="1363"/>
        </a:spcBef>
        <a:spcAft>
          <a:spcPct val="0"/>
        </a:spcAft>
        <a:buFont typeface="Arial" panose="020B0604020202020204" pitchFamily="34" charset="0"/>
        <a:buChar char=" "/>
        <a:defRPr sz="2500" kern="1200">
          <a:solidFill>
            <a:srgbClr val="262626"/>
          </a:solidFill>
          <a:latin typeface="+mn-lt"/>
          <a:ea typeface="+mn-ea"/>
          <a:cs typeface="+mn-cs"/>
        </a:defRPr>
      </a:lvl1pPr>
      <a:lvl2pPr marL="287338" indent="-358775" algn="l" defTabSz="958850" rtl="0" eaLnBrk="1" fontAlgn="base" hangingPunct="1">
        <a:lnSpc>
          <a:spcPct val="85000"/>
        </a:lnSpc>
        <a:spcBef>
          <a:spcPts val="625"/>
        </a:spcBef>
        <a:spcAft>
          <a:spcPct val="0"/>
        </a:spcAft>
        <a:buFont typeface="Arial" panose="020B0604020202020204" pitchFamily="34" charset="0"/>
        <a:buChar char=" "/>
        <a:defRPr sz="2500" kern="1200">
          <a:solidFill>
            <a:srgbClr val="262626"/>
          </a:solidFill>
          <a:latin typeface="+mn-lt"/>
          <a:ea typeface="+mn-ea"/>
          <a:cs typeface="+mn-cs"/>
        </a:defRPr>
      </a:lvl2pPr>
      <a:lvl3pPr marL="574675" indent="-574675" algn="l" defTabSz="958850" rtl="0" eaLnBrk="1" fontAlgn="base" hangingPunct="1">
        <a:lnSpc>
          <a:spcPct val="85000"/>
        </a:lnSpc>
        <a:spcBef>
          <a:spcPts val="625"/>
        </a:spcBef>
        <a:spcAft>
          <a:spcPct val="0"/>
        </a:spcAft>
        <a:buFont typeface="Arial" panose="020B0604020202020204" pitchFamily="34" charset="0"/>
        <a:buChar char=" "/>
        <a:defRPr sz="2100" i="1" kern="1200">
          <a:solidFill>
            <a:srgbClr val="262626"/>
          </a:solidFill>
          <a:latin typeface="+mn-lt"/>
          <a:ea typeface="+mn-ea"/>
          <a:cs typeface="+mn-cs"/>
        </a:defRPr>
      </a:lvl3pPr>
      <a:lvl4pPr marL="863600" indent="-863600" algn="l" defTabSz="958850" rtl="0" eaLnBrk="1" fontAlgn="base" hangingPunct="1">
        <a:lnSpc>
          <a:spcPct val="85000"/>
        </a:lnSpc>
        <a:spcBef>
          <a:spcPts val="625"/>
        </a:spcBef>
        <a:spcAft>
          <a:spcPct val="0"/>
        </a:spcAft>
        <a:buFont typeface="Arial" panose="020B0604020202020204" pitchFamily="34" charset="0"/>
        <a:buChar char=" "/>
        <a:defRPr kern="1200">
          <a:solidFill>
            <a:srgbClr val="262626"/>
          </a:solidFill>
          <a:latin typeface="+mn-lt"/>
          <a:ea typeface="+mn-ea"/>
          <a:cs typeface="+mn-cs"/>
        </a:defRPr>
      </a:lvl4pPr>
      <a:lvl5pPr marL="1150938" indent="-1150938" algn="l" defTabSz="958850" rtl="0" eaLnBrk="1" fontAlgn="base" hangingPunct="1">
        <a:lnSpc>
          <a:spcPct val="85000"/>
        </a:lnSpc>
        <a:spcBef>
          <a:spcPts val="625"/>
        </a:spcBef>
        <a:spcAft>
          <a:spcPct val="0"/>
        </a:spcAft>
        <a:buFont typeface="Arial" panose="020B0604020202020204" pitchFamily="34" charset="0"/>
        <a:buChar char=" "/>
        <a:defRPr kern="1200">
          <a:solidFill>
            <a:srgbClr val="262626"/>
          </a:solidFill>
          <a:latin typeface="+mn-lt"/>
          <a:ea typeface="+mn-ea"/>
          <a:cs typeface="+mn-cs"/>
        </a:defRPr>
      </a:lvl5pPr>
      <a:lvl6pPr marL="1260000" indent="-240030" algn="l" defTabSz="960120" rtl="0" eaLnBrk="1" latinLnBrk="0" hangingPunct="1">
        <a:lnSpc>
          <a:spcPct val="85000"/>
        </a:lnSpc>
        <a:spcBef>
          <a:spcPts val="630"/>
        </a:spcBef>
        <a:buFont typeface="Arial" pitchFamily="34" charset="0"/>
        <a:buChar char=" "/>
        <a:defRPr sz="1890" kern="1200">
          <a:solidFill>
            <a:schemeClr val="tx1">
              <a:lumMod val="85000"/>
              <a:lumOff val="15000"/>
            </a:schemeClr>
          </a:solidFill>
          <a:latin typeface="+mn-lt"/>
          <a:ea typeface="+mn-ea"/>
          <a:cs typeface="+mn-cs"/>
        </a:defRPr>
      </a:lvl6pPr>
      <a:lvl7pPr marL="1470000" indent="-240030" algn="l" defTabSz="960120" rtl="0" eaLnBrk="1" latinLnBrk="0" hangingPunct="1">
        <a:lnSpc>
          <a:spcPct val="85000"/>
        </a:lnSpc>
        <a:spcBef>
          <a:spcPts val="630"/>
        </a:spcBef>
        <a:buFont typeface="Arial" pitchFamily="34" charset="0"/>
        <a:buChar char=" "/>
        <a:defRPr sz="1890" kern="1200">
          <a:solidFill>
            <a:schemeClr val="tx1">
              <a:lumMod val="85000"/>
              <a:lumOff val="15000"/>
            </a:schemeClr>
          </a:solidFill>
          <a:latin typeface="+mn-lt"/>
          <a:ea typeface="+mn-ea"/>
          <a:cs typeface="+mn-cs"/>
        </a:defRPr>
      </a:lvl7pPr>
      <a:lvl8pPr marL="1680000" indent="-240030" algn="l" defTabSz="960120" rtl="0" eaLnBrk="1" latinLnBrk="0" hangingPunct="1">
        <a:lnSpc>
          <a:spcPct val="85000"/>
        </a:lnSpc>
        <a:spcBef>
          <a:spcPts val="630"/>
        </a:spcBef>
        <a:buFont typeface="Arial" pitchFamily="34" charset="0"/>
        <a:buChar char=" "/>
        <a:defRPr sz="1890" kern="1200">
          <a:solidFill>
            <a:schemeClr val="tx1">
              <a:lumMod val="85000"/>
              <a:lumOff val="15000"/>
            </a:schemeClr>
          </a:solidFill>
          <a:latin typeface="+mn-lt"/>
          <a:ea typeface="+mn-ea"/>
          <a:cs typeface="+mn-cs"/>
        </a:defRPr>
      </a:lvl8pPr>
      <a:lvl9pPr marL="1890000" indent="-240030" algn="l" defTabSz="960120" rtl="0" eaLnBrk="1" latinLnBrk="0" hangingPunct="1">
        <a:lnSpc>
          <a:spcPct val="85000"/>
        </a:lnSpc>
        <a:spcBef>
          <a:spcPts val="630"/>
        </a:spcBef>
        <a:buFont typeface="Arial" pitchFamily="34" charset="0"/>
        <a:buChar char=" "/>
        <a:defRPr sz="1890" kern="1200">
          <a:solidFill>
            <a:schemeClr val="tx1">
              <a:lumMod val="85000"/>
              <a:lumOff val="15000"/>
            </a:schemeClr>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8716" y="9713899"/>
            <a:ext cx="1652004" cy="108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Εικόνα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3550" y="9741721"/>
            <a:ext cx="1481137" cy="1246187"/>
          </a:xfrm>
          <a:prstGeom prst="rect">
            <a:avLst/>
          </a:prstGeom>
          <a:solidFill>
            <a:srgbClr val="767171"/>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9" name="Ευθεία γραμμή σύνδεσης 8"/>
          <p:cNvCxnSpPr>
            <a:cxnSpLocks/>
          </p:cNvCxnSpPr>
          <p:nvPr/>
        </p:nvCxnSpPr>
        <p:spPr>
          <a:xfrm>
            <a:off x="804862" y="9497144"/>
            <a:ext cx="8196263"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5126" name="TextBox 9"/>
          <p:cNvSpPr txBox="1">
            <a:spLocks noChangeArrowheads="1"/>
          </p:cNvSpPr>
          <p:nvPr/>
        </p:nvSpPr>
        <p:spPr bwMode="auto">
          <a:xfrm>
            <a:off x="1439863" y="12065000"/>
            <a:ext cx="74469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Light" panose="020F0302020204030204" pitchFamily="34" charset="0"/>
              </a:defRPr>
            </a:lvl1pPr>
            <a:lvl2pPr marL="742950" indent="-285750">
              <a:defRPr>
                <a:solidFill>
                  <a:schemeClr val="tx1"/>
                </a:solidFill>
                <a:latin typeface="Calibri Light" panose="020F0302020204030204" pitchFamily="34" charset="0"/>
              </a:defRPr>
            </a:lvl2pPr>
            <a:lvl3pPr marL="1143000" indent="-228600">
              <a:defRPr>
                <a:solidFill>
                  <a:schemeClr val="tx1"/>
                </a:solidFill>
                <a:latin typeface="Calibri Light" panose="020F0302020204030204" pitchFamily="34" charset="0"/>
              </a:defRPr>
            </a:lvl3pPr>
            <a:lvl4pPr marL="1600200" indent="-228600">
              <a:defRPr>
                <a:solidFill>
                  <a:schemeClr val="tx1"/>
                </a:solidFill>
                <a:latin typeface="Calibri Light" panose="020F0302020204030204" pitchFamily="34" charset="0"/>
              </a:defRPr>
            </a:lvl4pPr>
            <a:lvl5pPr marL="2057400" indent="-228600">
              <a:defRPr>
                <a:solidFill>
                  <a:schemeClr val="tx1"/>
                </a:solidFill>
                <a:latin typeface="Calibri Light" panose="020F0302020204030204" pitchFamily="34" charset="0"/>
              </a:defRPr>
            </a:lvl5pPr>
            <a:lvl6pPr marL="2514600" indent="-228600" defTabSz="457200" eaLnBrk="0" fontAlgn="base" hangingPunct="0">
              <a:spcBef>
                <a:spcPct val="0"/>
              </a:spcBef>
              <a:spcAft>
                <a:spcPct val="0"/>
              </a:spcAft>
              <a:defRPr>
                <a:solidFill>
                  <a:schemeClr val="tx1"/>
                </a:solidFill>
                <a:latin typeface="Calibri Light" panose="020F0302020204030204" pitchFamily="34" charset="0"/>
              </a:defRPr>
            </a:lvl6pPr>
            <a:lvl7pPr marL="2971800" indent="-228600" defTabSz="457200" eaLnBrk="0" fontAlgn="base" hangingPunct="0">
              <a:spcBef>
                <a:spcPct val="0"/>
              </a:spcBef>
              <a:spcAft>
                <a:spcPct val="0"/>
              </a:spcAft>
              <a:defRPr>
                <a:solidFill>
                  <a:schemeClr val="tx1"/>
                </a:solidFill>
                <a:latin typeface="Calibri Light" panose="020F0302020204030204" pitchFamily="34" charset="0"/>
              </a:defRPr>
            </a:lvl7pPr>
            <a:lvl8pPr marL="3429000" indent="-228600" defTabSz="457200" eaLnBrk="0" fontAlgn="base" hangingPunct="0">
              <a:spcBef>
                <a:spcPct val="0"/>
              </a:spcBef>
              <a:spcAft>
                <a:spcPct val="0"/>
              </a:spcAft>
              <a:defRPr>
                <a:solidFill>
                  <a:schemeClr val="tx1"/>
                </a:solidFill>
                <a:latin typeface="Calibri Light" panose="020F0302020204030204" pitchFamily="34" charset="0"/>
              </a:defRPr>
            </a:lvl8pPr>
            <a:lvl9pPr marL="3886200" indent="-228600" defTabSz="457200" eaLnBrk="0" fontAlgn="base" hangingPunct="0">
              <a:spcBef>
                <a:spcPct val="0"/>
              </a:spcBef>
              <a:spcAft>
                <a:spcPct val="0"/>
              </a:spcAft>
              <a:defRPr>
                <a:solidFill>
                  <a:schemeClr val="tx1"/>
                </a:solidFill>
                <a:latin typeface="Calibri Light" panose="020F0302020204030204" pitchFamily="34" charset="0"/>
              </a:defRPr>
            </a:lvl9pPr>
          </a:lstStyle>
          <a:p>
            <a:pPr eaLnBrk="1" hangingPunct="1"/>
            <a:r>
              <a:rPr lang="el-GR" altLang="el-GR" sz="2000" b="1" dirty="0"/>
              <a:t>Με την συγχρηματοδότηση της Ελλάδας και της Ευρωπαϊκής Ένωσης</a:t>
            </a:r>
          </a:p>
        </p:txBody>
      </p:sp>
      <p:sp>
        <p:nvSpPr>
          <p:cNvPr id="3" name="Θέση περιεχομένου 2"/>
          <p:cNvSpPr>
            <a:spLocks noGrp="1"/>
          </p:cNvSpPr>
          <p:nvPr>
            <p:ph idx="1"/>
          </p:nvPr>
        </p:nvSpPr>
        <p:spPr>
          <a:xfrm>
            <a:off x="529207" y="1525463"/>
            <a:ext cx="8747571" cy="7650474"/>
          </a:xfrm>
          <a:solidFill>
            <a:schemeClr val="bg2">
              <a:lumMod val="90000"/>
            </a:schemeClr>
          </a:solidFill>
        </p:spPr>
        <p:txBody>
          <a:bodyPr/>
          <a:lstStyle/>
          <a:p>
            <a:pPr algn="just">
              <a:lnSpc>
                <a:spcPct val="100000"/>
              </a:lnSpc>
              <a:defRPr/>
            </a:pPr>
            <a:r>
              <a:rPr lang="el-GR" sz="2000" dirty="0"/>
              <a:t>Η επιχείρηση ΓΑΛΗΝΟΣ ΞΕΝΟΔΟΧΕΙΑΚΗ Α.Ε., που εδρεύει στην Περιφέρεια Βορείου Αιγαίου, εντάχθηκε στη δράση «3.c.2 «Ενίσχυση Μικρών και Πολύ Μικρών Επιχειρήσεων που επλήγησαν λόγω της πανδημίας  Covid-19 στην Περιφέρεια Βορείου Αιγαίου» του Επιχειρησιακού Προγράμματος «Βόρειο Αιγαίο» 2014-2020.  </a:t>
            </a:r>
          </a:p>
          <a:p>
            <a:pPr algn="just">
              <a:defRPr/>
            </a:pPr>
            <a:endParaRPr lang="el-GR" sz="2000" dirty="0"/>
          </a:p>
          <a:p>
            <a:pPr algn="just">
              <a:lnSpc>
                <a:spcPct val="100000"/>
              </a:lnSpc>
              <a:defRPr/>
            </a:pPr>
            <a:r>
              <a:rPr lang="el-GR" sz="2000" dirty="0"/>
              <a:t>Η Δράση στοχεύει στην παροχή ενίσχυσης των πολύ μικρών και μικρών επιχειρήσεων της Περιφέρειας Βορείου Αιγαίου με τη μορφή της μη επιστρεπτέας επιχορήγησης για τη διασφάλιση επαρκούς ρευστότητας για την αντιμετώπιση των επιπτώσεων της πανδημίας Covid-19. </a:t>
            </a:r>
          </a:p>
          <a:p>
            <a:pPr algn="just">
              <a:defRPr/>
            </a:pPr>
            <a:endParaRPr lang="el-GR" sz="2000" dirty="0"/>
          </a:p>
          <a:p>
            <a:pPr algn="just">
              <a:lnSpc>
                <a:spcPct val="100000"/>
              </a:lnSpc>
              <a:defRPr/>
            </a:pPr>
            <a:r>
              <a:rPr lang="el-GR" sz="2000" dirty="0"/>
              <a:t>Ο συνολικός προϋπολογισμός (100% Δημόσια Δαπάνη) της επένδυσης με </a:t>
            </a:r>
            <a:r>
              <a:rPr lang="el-GR" sz="2000"/>
              <a:t>κωδικό ΒΑΡΕ6-0171648 </a:t>
            </a:r>
            <a:r>
              <a:rPr lang="el-GR" sz="2000" dirty="0"/>
              <a:t>είναι 35.000,00</a:t>
            </a:r>
            <a:r>
              <a:rPr lang="en-US" sz="2000" dirty="0"/>
              <a:t> </a:t>
            </a:r>
            <a:r>
              <a:rPr lang="el-GR" sz="2000" dirty="0"/>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«Βόρειο Αιγαίο» 2014-2020.</a:t>
            </a:r>
          </a:p>
          <a:p>
            <a:pPr>
              <a:defRPr/>
            </a:pPr>
            <a:endParaRPr lang="el-GR" dirty="0"/>
          </a:p>
        </p:txBody>
      </p:sp>
      <p:sp>
        <p:nvSpPr>
          <p:cNvPr id="2" name="Τίτλος 1"/>
          <p:cNvSpPr>
            <a:spLocks noGrp="1"/>
          </p:cNvSpPr>
          <p:nvPr>
            <p:ph type="title"/>
          </p:nvPr>
        </p:nvSpPr>
        <p:spPr>
          <a:xfrm>
            <a:off x="529207" y="192370"/>
            <a:ext cx="8483600" cy="1116340"/>
          </a:xfrm>
        </p:spPr>
        <p:txBody>
          <a:bodyPr>
            <a:normAutofit/>
          </a:bodyPr>
          <a:lstStyle/>
          <a:p>
            <a:pPr algn="ctr">
              <a:defRPr/>
            </a:pPr>
            <a:r>
              <a:rPr lang="el-GR" sz="3600" b="1" dirty="0">
                <a:solidFill>
                  <a:schemeClr val="accent4">
                    <a:lumMod val="75000"/>
                  </a:schemeClr>
                </a:solidFill>
              </a:rPr>
              <a:t>Επιχειρησιακό Πρόγραμμα </a:t>
            </a:r>
            <a:br>
              <a:rPr lang="el-GR" sz="3600" b="1" dirty="0">
                <a:solidFill>
                  <a:schemeClr val="accent4">
                    <a:lumMod val="75000"/>
                  </a:schemeClr>
                </a:solidFill>
              </a:rPr>
            </a:br>
            <a:r>
              <a:rPr lang="el-GR" sz="3600" b="1" dirty="0">
                <a:solidFill>
                  <a:schemeClr val="accent4">
                    <a:lumMod val="75000"/>
                  </a:schemeClr>
                </a:solidFill>
              </a:rPr>
              <a:t>«Βόρειο Αιγαίο» 2014-2020</a:t>
            </a:r>
          </a:p>
        </p:txBody>
      </p:sp>
      <p:cxnSp>
        <p:nvCxnSpPr>
          <p:cNvPr id="11" name="Ευθεία γραμμή σύνδεσης 10"/>
          <p:cNvCxnSpPr>
            <a:cxnSpLocks/>
          </p:cNvCxnSpPr>
          <p:nvPr/>
        </p:nvCxnSpPr>
        <p:spPr>
          <a:xfrm>
            <a:off x="816544" y="1308710"/>
            <a:ext cx="8196263" cy="0"/>
          </a:xfrm>
          <a:prstGeom prst="line">
            <a:avLst/>
          </a:prstGeom>
          <a:ln w="41275"/>
        </p:spPr>
        <p:style>
          <a:lnRef idx="1">
            <a:schemeClr val="accent1"/>
          </a:lnRef>
          <a:fillRef idx="0">
            <a:schemeClr val="accent1"/>
          </a:fillRef>
          <a:effectRef idx="0">
            <a:schemeClr val="accent1"/>
          </a:effectRef>
          <a:fontRef idx="minor">
            <a:schemeClr val="tx1"/>
          </a:fontRef>
        </p:style>
      </p:cxnSp>
      <p:pic>
        <p:nvPicPr>
          <p:cNvPr id="10" name="Εικόνα 9" descr="C:\Users\nikobalt\Desktop\flag_yellow_high.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214" y="9814709"/>
            <a:ext cx="1289298" cy="858579"/>
          </a:xfrm>
          <a:prstGeom prst="rect">
            <a:avLst/>
          </a:prstGeom>
          <a:noFill/>
          <a:ln>
            <a:noFill/>
          </a:ln>
        </p:spPr>
      </p:pic>
      <p:sp>
        <p:nvSpPr>
          <p:cNvPr id="4" name="Ορθογώνιο 3"/>
          <p:cNvSpPr/>
          <p:nvPr/>
        </p:nvSpPr>
        <p:spPr>
          <a:xfrm>
            <a:off x="571922" y="10751800"/>
            <a:ext cx="1957587" cy="369332"/>
          </a:xfrm>
          <a:prstGeom prst="rect">
            <a:avLst/>
          </a:prstGeom>
        </p:spPr>
        <p:txBody>
          <a:bodyPr wrap="none">
            <a:spAutoFit/>
          </a:bodyPr>
          <a:lstStyle/>
          <a:p>
            <a:r>
              <a:rPr lang="el-GR" b="1" dirty="0"/>
              <a:t>Ευρωπαϊκή Ένωση </a:t>
            </a:r>
          </a:p>
        </p:txBody>
      </p:sp>
      <p:sp>
        <p:nvSpPr>
          <p:cNvPr id="5" name="Ορθογώνιο 4"/>
          <p:cNvSpPr/>
          <p:nvPr/>
        </p:nvSpPr>
        <p:spPr>
          <a:xfrm>
            <a:off x="571922" y="10980680"/>
            <a:ext cx="1989647" cy="369332"/>
          </a:xfrm>
          <a:prstGeom prst="rect">
            <a:avLst/>
          </a:prstGeom>
        </p:spPr>
        <p:txBody>
          <a:bodyPr wrap="none">
            <a:spAutoFit/>
          </a:bodyPr>
          <a:lstStyle/>
          <a:p>
            <a:r>
              <a:rPr lang="el-GR" b="1" dirty="0"/>
              <a:t>Ευρωπαϊκό Ταμείο </a:t>
            </a:r>
          </a:p>
        </p:txBody>
      </p:sp>
      <p:sp>
        <p:nvSpPr>
          <p:cNvPr id="6" name="Ορθογώνιο 5"/>
          <p:cNvSpPr/>
          <p:nvPr/>
        </p:nvSpPr>
        <p:spPr>
          <a:xfrm>
            <a:off x="529207" y="11242936"/>
            <a:ext cx="2691763" cy="369332"/>
          </a:xfrm>
          <a:prstGeom prst="rect">
            <a:avLst/>
          </a:prstGeom>
        </p:spPr>
        <p:txBody>
          <a:bodyPr wrap="none">
            <a:spAutoFit/>
          </a:bodyPr>
          <a:lstStyle/>
          <a:p>
            <a:r>
              <a:rPr lang="el-GR" b="1" dirty="0"/>
              <a:t>Περιφερειακής Ανάπτυξης </a:t>
            </a:r>
          </a:p>
        </p:txBody>
      </p:sp>
    </p:spTree>
  </p:cSld>
  <p:clrMapOvr>
    <a:masterClrMapping/>
  </p:clrMapOvr>
</p:sld>
</file>

<file path=ppt/theme/theme1.xml><?xml version="1.0" encoding="utf-8"?>
<a:theme xmlns:a="http://schemas.openxmlformats.org/drawingml/2006/main" name="Μητροπολιτικό">
  <a:themeElements>
    <a:clrScheme name="Μητροπολιτικό">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Μητροπολιτικ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Μητροπολιτικό">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afisa_covid23  -  Λειτουργία συμβατότητας" id="{1D9B1960-C0E2-454C-B271-65DECF6E3114}" vid="{7E63EF82-4FB8-4F65-BCCF-4AD6422D230B}"/>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Μητροπολιτικό">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themeOverride>
</file>

<file path=docProps/app.xml><?xml version="1.0" encoding="utf-8"?>
<Properties xmlns="http://schemas.openxmlformats.org/officeDocument/2006/extended-properties" xmlns:vt="http://schemas.openxmlformats.org/officeDocument/2006/docPropsVTypes">
  <Template>afisa_covid234</Template>
  <TotalTime>64</TotalTime>
  <Words>160</Words>
  <Application>Microsoft Office PowerPoint</Application>
  <PresentationFormat>Χαρτί A3 (297x420 χιλ.)</PresentationFormat>
  <Paragraphs>10</Paragraphs>
  <Slides>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Calibri</vt:lpstr>
      <vt:lpstr>Calibri Light</vt:lpstr>
      <vt:lpstr>Μητροπολιτικό</vt:lpstr>
      <vt:lpstr>Επιχειρησιακό Πρόγραμμα  «Βόρειο Αιγαίο» 2014-2020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Επιχειρησιακό Πρόγραμμα  «Βόρειο Αιγαίο» 2014-2020</dc:title>
  <dc:creator>ΚΥΡΙΑΚΟΥ ΠΑΝΑΓΙΩΤΗΣ</dc:creator>
  <cp:lastModifiedBy>ΑΘΑΝΑΣΙΟΣ  ΝΙΑΡΧΟΣ</cp:lastModifiedBy>
  <cp:revision>12</cp:revision>
  <cp:lastPrinted>2021-05-14T07:20:12Z</cp:lastPrinted>
  <dcterms:created xsi:type="dcterms:W3CDTF">2021-05-14T07:12:44Z</dcterms:created>
  <dcterms:modified xsi:type="dcterms:W3CDTF">2021-09-17T11:58:07Z</dcterms:modified>
</cp:coreProperties>
</file>